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0.35263157894736841</c:v>
                </c:pt>
                <c:pt idx="1">
                  <c:v>0.64736842105263159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0.35263157894736841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6.5209051697809368</c:v>
                </c:pt>
                <c:pt idx="1">
                  <c:v>6.7972847676877102</c:v>
                </c:pt>
                <c:pt idx="2">
                  <c:v>7.1695551552789896</c:v>
                </c:pt>
                <c:pt idx="3">
                  <c:v>8.3918475619266371</c:v>
                </c:pt>
                <c:pt idx="4">
                  <c:v>9.5423056061521354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5.6787379006199714</c:v>
                </c:pt>
                <c:pt idx="2">
                  <c:v>6.3305318077747614</c:v>
                </c:pt>
                <c:pt idx="3">
                  <c:v>7.8009712010539456</c:v>
                </c:pt>
                <c:pt idx="4">
                  <c:v>9.028396333276552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91-45EC-A971-B315F8761D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91-45EC-A971-B315F8761D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0.37718928593644208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0.2733243933713192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2.8534677387893748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0.2733243933713192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0.19270251478085054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5.5468376241919879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0.44141697246419831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0.20901407132203342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2.1820771359407871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0.20901407132203342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0.28892250794009477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5.835235464861924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7.1675374259566231</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1F-49CB-A20A-65B1E3B891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1F-49CB-A20A-65B1E3B891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25-435F-926F-7EBFF4C03F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25-435F-926F-7EBFF4C03F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0.20736528467728199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0.40691848514304674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0.11344583132126473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1.1843583215625966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0.11344583132126473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0.40691848514304674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0.16242434544313955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7.0969749235163189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0.38167566200112102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0.47445953521577344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0.13227577110912758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1.3809402111088289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0.13227577110912758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0.47445953521577433</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5.4571692148194018E-2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7.0214165215621698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0.65866911360370484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0.57074357408259857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0.15911904127508247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1.6611801285102032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0.15911904127508247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0.20316385706130013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7.384220832791379</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6.9151192035580147</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7.438081955752736</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32-4BA7-BA92-84634B81AB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32-4BA7-BA92-84634B81AB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1F-49E9-A03E-B2ADADAFF3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1F-49E9-A03E-B2ADADAFF3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0.62904268434735844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0.71391816346257464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0.19903504634568581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2.0778975364423413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0.19903504634568581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0.71391816346257375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0.22601851189614131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6.9151192035580147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8.1932427698825006</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11-437E-8FC2-708FAFB7C5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11-437E-8FC2-708FAFB7C5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B06-43FE-A662-2E25BEFAD3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B06-43FE-A662-2E25BEFAD3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0.35855456269394903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0.12266672839882276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1.2806231737734386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0.12266672839882276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0.32625658640055377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8.1932427698825006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8.7189458040920211</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8C-40D6-8003-2B95B7F701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8C-40D6-8003-2B95B7F701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95-4834-9F77-B77DDA7953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95-4834-9F77-B77DDA7953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B1-41B0-A343-32FC447041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B1-41B0-A343-32FC447041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0.46431426591212244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0.31130969365109973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8.6790815074921923E-2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0.90608374827005189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8.6790815074921923E-2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0.31130969365109884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0.23750195239800043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8.7189458040920211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8.8481603283534636</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01-478E-A8E6-281109D9AA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01-478E-A8E6-281109D9AA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F4-4F98-A566-FDA279295D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F4-4F98-A566-FDA279295D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0.81078105074994511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0.41333235210318175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0.11523396947630715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1.2030262292271026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0.11523396947630715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2.6364583053979374E-2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8.9516492999021811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0.39703314607667384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0.28958817353324662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8.0735017667572961E-2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0.84286208582940958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8.0735017667572961E-2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0.26220042093067875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9.0687835311931142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0.33647530599631459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0.30650089429425798</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8.5450157767348323E-2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0.89208747692101742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8.5450157767349211E-2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0.26997563502920308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8.5240481539650936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8.1159592500305902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7-4BCB-99E8-C91AC897C8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7-4BCB-99E8-C91AC897C8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01-4F07-8B85-BFE58BAEB3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01-4F07-8B85-BFE58BAEB3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8-46FB-AF8E-63B9317BDD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8-46FB-AF8E-63B9317BDD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0.17020765729362175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0.3889035091780686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0.10842339071166407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1.1319247569154358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0.10842339071166585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0.33901526581467856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7.8802511166641436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0.32555070202899117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0.33880924440660465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9.4457484224450994E-2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0.98612268227194733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9.4457484224450994E-2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0.33880924440660465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0.12882543221510367</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8.3516673833970376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7.9429980863233816</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16-4867-8AA5-D1A358841C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16-4867-8AA5-D1A358841C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1D-4D87-9918-E13400D5D9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1D-4D87-9918-E13400D5D9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0.43468506789539418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0.65028522424379176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0.18129465864481098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1.892690415505677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0.18129465864481276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0.65028522424378998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0.53265980934109791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7.0796320879958543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7.2994620868040982E-3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0.24352699755715967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6.7893506183017038E-2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0.70879853487261357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6.7893506183017038E-2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0.24352699755715967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0.30316255908961764</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8.8276347561396769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0.29878468659303614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9.6515642350152753E-2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1.0076095599727442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9.6515642350151865E-2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0.34619164512544209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0.66642993774307158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7.921727414834618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8.0126785230704982</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0.16536843706059567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0.17399655520334001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1.8164992550032366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0.12704953058566915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8.2610623516116704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9-4AF5-9C1F-86A0DF356A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9-4AF5-9C1F-86A0DF356A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39-4E24-9F2C-573738E47A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39-4E24-9F2C-573738E47A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0.10016460882098954</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0.36995776404396086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0.10314145861663082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1.0767821381182188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0.10314145861663171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0.36995776404395997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0.75095603858074256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7.7152457662568663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0.95422317128636802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0.58421659471233145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0.16287521869526334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1.7003940858063453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0.16287521869526422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0.45202860664787714</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8.310111279884131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0.17665335946022687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0.17964095529600499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1.8754259880715018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8.3351820403681387E-2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8.3026693826025575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8.6005206541986183</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A6-44BA-A13A-4AB03E26BD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A6-44BA-A13A-4AB03E26BD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60-49C2-9785-58816E84D7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60-49C2-9785-58816E84D7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0.28212396301175247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0.34315315108754429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9.5668532929766847E-2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0.99876585827279563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9.5668532929765959E-2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0.34315315108754518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0.21850319331816515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8.1610823416084202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0.32158165675264172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0.24666259270508561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6.876768666690225E-2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0.71792485461990196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6.876768666690225E-2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0.24666259270508561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9.6871406916571701E-2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8.8957082989358902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0.17803882029494211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0.1423305384995821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1.4859105506229966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0.1423305384995821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0.30644284446346504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8.841006686990827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0.10417380696452039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0.29019363235564555</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8.0903815060528572E-2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0.84462430657104193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8.0903815060528572E-2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0.29019363235564555</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1.4829954074400575E-2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8.7538455456384785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0.2801892687762404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9.1353209748504582E-2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0.95371449886685866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9.1353209748504582E-2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0.32767453233734223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4.8163920907562385E-2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8.5914464306116827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8.6849155528706987</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C1-47D2-882F-0BF500F0E2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C1-47D2-882F-0BF500F0E2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23-4AA2-8D70-2218257185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23-4AA2-8D70-2218257185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8.5697171594745214E-4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0.33723776455722732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9.4019367391655173E-2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0.98154880493598906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9.4019367391654285E-2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0.3372377645572282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0.20964098917774265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8.6849155528706987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0.46129133017422141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0.1503258784949395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1.5693807614446564</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0.1503258784949395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0.52221420161949084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8.3495155405415673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0.33844421246407919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0.50328182265411847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0.14031120935635855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1.4648290419690717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2.5341476570533317E-2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8.9013335963389331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0.25294720711511154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0.2380844987079147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2.4855682575171247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0.23808449870791648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0.77959420103506893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6.1337864670028068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7.4130466697714059E-2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0.23527784459576395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2.4562671883217218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0.23527784459576484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0.84391733918814538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0.68827265427889728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4.2914625480577531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0.11895907363286007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0.1759878967196169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1.8372885768179561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0.1759878967196169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0.39703009161579139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8.1998400845144239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0.74757281553398058</c:v>
                </c:pt>
                <c:pt idx="1">
                  <c:v>5.8252427184466021E-2</c:v>
                </c:pt>
                <c:pt idx="2">
                  <c:v>4.8543689320388349E-2</c:v>
                </c:pt>
                <c:pt idx="3">
                  <c:v>6.3106796116504854E-2</c:v>
                </c:pt>
                <c:pt idx="4">
                  <c:v>9.7087378640776691E-3</c:v>
                </c:pt>
                <c:pt idx="5">
                  <c:v>7.281553398058252E-2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6.8199792751220576</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32-4FAD-8254-E2BB3EAB0C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32-4FAD-8254-E2BB3EAB0C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A6-43D4-BEB9-F47491A3C5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A6-43D4-BEB9-F47491A3C5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0.77948436517085984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0.65317095211102938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0.18209917799897912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1.9010894829801535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0.18209917799897823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0.65317095211102938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0.25923051517145268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7.1682142749859024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0.91512918653575603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0.45558786730309198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0.12701449118958674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1.3260131980823902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0.12701449118958585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0.45558786730309109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0.50619253681166576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8.2437627334234982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0.85438321005442219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0.47370745789456326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0.13206609757489929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1.3787512492740719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0.13206609757490106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0.47370745789456237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0.42952579328557938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8.4026238231854151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0.25738447158870503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0.6659752661786511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0.18566892502924492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1.9383571335577807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0.18566892502924581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0.66597526617865199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1.7261163369090839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5.6169340469739586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0.12379793116333504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0.65784393948870101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0.18340197194216223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1.914690466197611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0.18340197194216223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0.65784393948870168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0.97880261357085985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4.6683614970415137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0.10825677664597766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0.11873406342784598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1.2395667115830902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0.11873406342784598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0.42588682776817777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0.37224639299553708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8.2928218643495129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9.5714788854396549</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0.57766990291262132</c:v>
                </c:pt>
                <c:pt idx="1">
                  <c:v>0.42233009708737862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66-4288-B78C-883B0C7B5B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66-4288-B78C-883B0C7B5B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71-488A-BF62-D61FF5A799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71-488A-BF62-D61FF5A799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0.32637783378101481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8.7274145056898789E-2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2.4331379134453712E-2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0.25401613278655333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2.4331379134453712E-2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8.7274145056898789E-2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1.8501716522132838E-2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9.8401694128526902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0.30727857113440837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8.886004198254227E-2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0.92768618247762902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8.886004198254227E-2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0.26958763269327513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9.0755557727916365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6.5364105889500479E-2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0.1256361720465371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3.5026425444472764E-2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0.35019665112970344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9.7987114706746432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7.0076692047690559</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48-4CAA-BDC4-424829E081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48-4CAA-BDC4-424829E081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5A-4B21-ADAF-54A4985921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5A-4B21-ADAF-54A4985921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0.81393955144440833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0.23710439990891308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2.4753361656453148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0.23710439990891352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0.85046900452833363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0.17686057693332202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3.777192179021557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0.51037516114330472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0.14377318920191229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1.5009716184869646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0.14377318920191229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0.18415022938194703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9.5225140177975387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0.33495145631067963</c:v>
                </c:pt>
                <c:pt idx="1">
                  <c:v>0.32038834951456324</c:v>
                </c:pt>
                <c:pt idx="2">
                  <c:v>0.3446601941747573</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7.2038865368327265E-2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0.72606727520405645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0.20242212786606206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2.1132581851127021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0.20242212786606117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0.14251912119548038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8.1445783717873983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0.76721000257503613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0.28586753989790958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2.9844164020794057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0.28586753989791003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1.0253773535089978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0.20745974800310307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6.5794127476039934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0.13757128696006671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0.32348388385424531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9.018488828290927E-2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0.94151738916329286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9.018488828290927E-2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0.3234838838542462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0.17800686168147273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7.59641954799321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0.52518546257479048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0.58018499068768392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0.16175123763558386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1.6886598836253874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0.16175123763558386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0.58018499068768392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0.21465211357069691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6.4258983644106404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0.23578288954230597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0.13168352086468182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1.3747572029075803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0.13168352086468182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0.47233519473107854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0.20128008710900147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9.0145180718228648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8.8626650800415998</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3A-4B3B-947D-DF0B4E972F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3A-4B3B-947D-DF0B4E972F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66-4DB2-948E-62D1C335AE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66-4DB2-948E-62D1C335AE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0.35967039740547957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0.11710391160334943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1.2225481587084168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0.11710391160334943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0.42003964146568151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5.9788277838668691E-2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8.4641021782510126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0.23982215495709269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0.2602385391516826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7.2552559035296227E-2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0.75743838308854095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7.2552559035296227E-2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0.1524322514938028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9.5423056061521354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0.47572815533980584</c:v>
                </c:pt>
                <c:pt idx="1">
                  <c:v>0.51941747572815533</c:v>
                </c:pt>
                <c:pt idx="2">
                  <c:v>4.8543689320388337E-3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0.41274274920107512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0.13743127785652032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1.4347629672826967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0.13743127785651943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0.40882736726687519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8.5815874557216514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8.7323899053784579</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FB-43F1-B9D8-72876D2D62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FB-43F1-B9D8-72876D2D62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63-45E7-9558-E883F103D0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63-45E7-9558-E883F103D0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2.3354652226325712E-2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0.34549404154245789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9.6321155686868387E-2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1.0055791469076638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9.6321155686869275E-2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0.345494041542457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0.21403352525185859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8.5233382781119911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0.1830768151336386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0.2338452225936436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6.5194299709231629E-2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0.68061920371859941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6.5194299709231629E-2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0.2338452225936436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4.9545455231598368E-2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9.2480808115954716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0.21469692780230432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7.8019464327876875E-2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0.81451209572347949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7.8019464327876875E-2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0.27984776404930933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0.19075887588775942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8.7662929698797303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1.6742987962406799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0.41351127819749856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0.1152838527336586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1.2035470033292555</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0.11528385273365771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0.41351127819750033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0.15117769923863555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8.3918475619266371</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8.4168992313750728</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B3-40D2-B6B0-5C26F277B6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B3-40D2-B6B0-5C26F277B6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2</c:v>
                </c:pt>
                <c:pt idx="3">
                  <c:v>75</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9B-4D5A-8702-67D26B7A76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9B-4D5A-8702-67D26B7A76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0.30846173348019601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0.27689013639115601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7.719489984956418E-2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0.80590376000782271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7.719489984956418E-2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0.27689013639115601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8.9884909106245914E-2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8.6729522640080994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0.65787673243909595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0.30279889455229991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8.4418067917388484E-2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0.88131260588199378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8.4418067917386708E-2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0.30279889455230169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0.4884955690535282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7.7500371452983829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0.76550491224433426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0.3302642516436638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9.2075204129003829E-2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0.96125201736980159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9.2075204129002941E-2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0.33026425164366557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0.23679059713492023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8.5217558930474233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0.6894151700982496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0.32606290396431792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9.0903899807487143E-2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0.94902376707524549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9.0903899807486255E-2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0.32606290396431881</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0.13471380150046386</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8.2442108913744772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0.44252153386366366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0.23631772237715865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6.5883614163167792E-2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0.68781554844262516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6.5883614163167792E-2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0.23631772237715865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0.30591887868155609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8.9188758013405192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0.75492025726270384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0.36307802187188631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0.10122343793562738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1.0567582753810996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0.10122343793562649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0.3630780218718872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0.32531929662493653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8.3935633931815374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0.46444924365348417</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0.53586644317035503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0.14939555793652382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1.559668347314954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0.14939555793652382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0.40716577032322299</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8.868896785062077</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7.6741699946041777</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DE-4FEA-80BB-DBBE092702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DE-4FEA-80BB-DBBE092702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5.5468376241919879</c:v>
                </c:pt>
                <c:pt idx="1">
                  <c:v>5.835235464861924</c:v>
                </c:pt>
                <c:pt idx="2">
                  <c:v>8.3516673833970376</c:v>
                </c:pt>
                <c:pt idx="3">
                  <c:v>8.1445783717873983</c:v>
                </c:pt>
                <c:pt idx="4">
                  <c:v>7.7500371452983829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6.1263293792393192</c:v>
                </c:pt>
                <c:pt idx="2">
                  <c:v>8.6138900947930974</c:v>
                </c:pt>
                <c:pt idx="3">
                  <c:v>8.3860240915862114</c:v>
                </c:pt>
                <c:pt idx="4">
                  <c:v>7.8564209226719068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A3-4312-A080-573DA86B55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A3-4312-A080-573DA86B55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0.14470551875056792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0.51551922455191601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0.14372290551221134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1.5004466639280958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0.14372290551221134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0.50869429598982663</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8.2658808600545637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0.36258175292300621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0.10718217429277921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1.118966634281513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7.7698298151233303E-2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8.7513351888069799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0.33902220657190707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0.79371466727335793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0.22128171500750149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2.3101495888077679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0.22128171500750149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0.30492545941045179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6.8821791618674588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4.9010736241344777E-2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0.91191837784906005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0.25423602576289728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2.6541878996028592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0.25423602576289639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0.91191837784906049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9.8319277848233355E-3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6.7972847676877102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8.4061580749555933</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20-4695-AC9C-23BD8C5160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20-4695-AC9C-23BD8C5160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44-4E92-B5C9-DFE0146DCE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44-4E92-B5C9-DFE0146DCE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0.15898385464130094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7.8752101830461996E-2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0.8221607269051745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7.8752101830461996E-2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8.0238436937175805E-2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9.2166444421165679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0.22434229611230094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0.12398597172352854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1.2943958861911851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0.12398597172352765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0.44472488063357574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0.48589137618914435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7.6638058738944377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4.6683614970415137</c:v>
                </c:pt>
                <c:pt idx="1">
                  <c:v>6.8680720147918928</c:v>
                </c:pt>
                <c:pt idx="2">
                  <c:v>6.5794127476039934</c:v>
                </c:pt>
                <c:pt idx="3">
                  <c:v>9.5225140177975387</c:v>
                </c:pt>
                <c:pt idx="4">
                  <c:v>5.6169340469739586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3.2685773566332479</c:v>
                </c:pt>
                <c:pt idx="1">
                  <c:v>5.8851012688846627</c:v>
                </c:pt>
                <c:pt idx="2">
                  <c:v>5.6332485655474924</c:v>
                </c:pt>
                <c:pt idx="3">
                  <c:v>8.6864883996386659</c:v>
                </c:pt>
                <c:pt idx="4">
                  <c:v>5.0366359906505567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0.369475505334103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0.3902524594886847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0.10879946797280216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1.1358509499592131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0.10879946797280304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0.39025245948868381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4.6213785787452721E-2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8.401275032947483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0.24675934393436183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0.10634688966664019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1.1102463817493815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0.10634688966664108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0.38145531430128976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0.14166338277263968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8.1635108603179685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0.25793909973430384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0.13116212512827374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1.369313905678851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0.13116212512827374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0.47046500205191144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7.9711674945670552E-4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7.7247820627828094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0.10117388757125667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0.31672218696950338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8.8299777745445951E-2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0.92183710363752525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8.8299777745445951E-2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0.11305587526177518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9.078434354778059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0.13916352671812859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0.32314506552677891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9.0090428266395683E-2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0.94053124004428312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9.0090428266396572E-2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0.32314506552677713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0.11956041267712081</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8.5946538978518277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8.4375328419468882</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25-440B-82A9-4D1A94303B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25-440B-82A9-4D1A94303B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4E-4FD9-9F2F-09669367FF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4E-4FD9-9F2F-09669367FF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7.0828632691336324E-2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0.2100423571388621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5.8558238783181338E-2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0.61133967278626855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5.8558238783181338E-2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0.2100423571388621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1.5654335260624208E-3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9.4028165369174914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0.16542649733095161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0.2547141323254376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7.1012395715511545E-2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0.74135929738650219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7.1012395715511545E-2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0.16494437353264324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9.0417099741312814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4.2914625480577531</c:v>
                </c:pt>
                <c:pt idx="1">
                  <c:v>8.2610623516116704</c:v>
                </c:pt>
                <c:pt idx="2">
                  <c:v>6.1337864670028068</c:v>
                </c:pt>
                <c:pt idx="3">
                  <c:v>7.0796320879958543</c:v>
                </c:pt>
                <c:pt idx="4">
                  <c:v>6.8821791618674588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8.7389531911453115</c:v>
                </c:pt>
                <c:pt idx="2">
                  <c:v>6.5441704220939876</c:v>
                </c:pt>
                <c:pt idx="3">
                  <c:v>7.4783958079714701</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0.99067077402743386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0.32383589126467172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3.3808005827364518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0.32383589126467172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0.89431640306903581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6.8680720147918928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0.51966160393824623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0.15191343401953805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1.5859546150151402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0.14672895365398553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8.2644075805554831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0.4696123940231729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0.1753327564376832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1.8304490055823956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0.1753327564376832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0.28736516530314304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8.1927847279705563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6.8452301625299636</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7A-4CD6-90B9-0223B680F4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7A-4CD6-90B9-0223B680F4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AD-4544-B4C8-FA53D7BB0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AD-4544-B4C8-FA53D7BB0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0.16743227133990279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0.26853445571222512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2.8034614718314437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0.26853445571222512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0.96320536995040928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0.1395924689567547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6.5209051697809368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0.35075449794455427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0.63482111570210797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0.17698338080119935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1.8476812888486478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0.17698338080119935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0.63482111570210797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3.1845921617092543E-2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7.1695551552789896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5.6910365445269564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F3-4155-A407-2E3CD75A7B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F3-4155-A407-2E3CD75A7B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131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RDE | East Suffolk and North Essex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74035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RDE | East Suffolk and North Essex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6842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RDE | East Suffolk and North Essex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East Suffolk and North Essex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98922343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19233841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12613504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12341175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Suffolk and North Essex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hospital lighting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clear explanations about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19692758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5055232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02793759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12380865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Suffolk and North Essex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introducing themselves when caring for children </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752696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9994730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F1AEE68-8120-E8AA-E12A-0349CC15DCC6}"/>
              </a:ext>
            </a:extLst>
          </p:cNvPr>
          <p:cNvGraphicFramePr/>
          <p:nvPr>
            <p:extLst>
              <p:ext uri="{D42A27DB-BD31-4B8C-83A1-F6EECF244321}">
                <p14:modId xmlns:p14="http://schemas.microsoft.com/office/powerpoint/2010/main" val="13064537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533E66C-2664-D239-E44B-B753E08447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40683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291760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73238675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2038119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7791589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96838010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209240858"/>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7650557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34132006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39402698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7608591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3C2A3F1-7C3E-D3FE-E931-ABD5BE9095FF}"/>
              </a:ext>
            </a:extLst>
          </p:cNvPr>
          <p:cNvGraphicFramePr/>
          <p:nvPr>
            <p:extLst>
              <p:ext uri="{D42A27DB-BD31-4B8C-83A1-F6EECF244321}">
                <p14:modId xmlns:p14="http://schemas.microsoft.com/office/powerpoint/2010/main" val="1611596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4D4A7F4-F27E-628E-DB45-6208DD7EA2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84968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91838474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25871945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27382745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550186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69014124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8385191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92274634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5049616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60991109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89810908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6702239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5284E42-D1AB-2DA0-78B7-2EC4B72EB0B9}"/>
              </a:ext>
            </a:extLst>
          </p:cNvPr>
          <p:cNvGraphicFramePr/>
          <p:nvPr>
            <p:extLst>
              <p:ext uri="{D42A27DB-BD31-4B8C-83A1-F6EECF244321}">
                <p14:modId xmlns:p14="http://schemas.microsoft.com/office/powerpoint/2010/main" val="34245325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C4ACA45-DD9B-6539-3D3C-5382CE7DD0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82357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420109209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52573071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24473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85523437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3416671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7705759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F39433B-0AF3-99BD-2BB0-D897EA29F03E}"/>
              </a:ext>
            </a:extLst>
          </p:cNvPr>
          <p:cNvGraphicFramePr/>
          <p:nvPr>
            <p:extLst>
              <p:ext uri="{D42A27DB-BD31-4B8C-83A1-F6EECF244321}">
                <p14:modId xmlns:p14="http://schemas.microsoft.com/office/powerpoint/2010/main" val="17946100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1277896-C8A9-85E8-B1EF-EFA7DBFE2B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33080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296176543"/>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473208343"/>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301907099"/>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5339729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37130369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415439765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7623603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02811575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18922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52969734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74714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2600587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A6FD11F-020D-1EBD-A2C0-F370338C507C}"/>
              </a:ext>
            </a:extLst>
          </p:cNvPr>
          <p:cNvGraphicFramePr/>
          <p:nvPr>
            <p:extLst>
              <p:ext uri="{D42A27DB-BD31-4B8C-83A1-F6EECF244321}">
                <p14:modId xmlns:p14="http://schemas.microsoft.com/office/powerpoint/2010/main" val="30797239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37994C3-AB52-FA94-FC63-863C023300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36742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13335912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4339760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552465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04015247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343760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4044388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C77D981-FAA6-9731-F8EE-3467E9A67764}"/>
              </a:ext>
            </a:extLst>
          </p:cNvPr>
          <p:cNvGraphicFramePr/>
          <p:nvPr>
            <p:extLst>
              <p:ext uri="{D42A27DB-BD31-4B8C-83A1-F6EECF244321}">
                <p14:modId xmlns:p14="http://schemas.microsoft.com/office/powerpoint/2010/main" val="38354684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73D26DD-B484-D921-25B8-5D1088DC81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908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5103013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9694288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49628333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009040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85672719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9877134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8700486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A4FD531-091C-A7B8-79F7-E3DFA4ED6E4D}"/>
              </a:ext>
            </a:extLst>
          </p:cNvPr>
          <p:cNvGraphicFramePr/>
          <p:nvPr>
            <p:extLst>
              <p:ext uri="{D42A27DB-BD31-4B8C-83A1-F6EECF244321}">
                <p14:modId xmlns:p14="http://schemas.microsoft.com/office/powerpoint/2010/main" val="16421692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DD6F14C-8DDA-96C4-7315-E2E533EE24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39323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05490265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8024723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56575482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30398245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97568121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23028428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4674174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88515197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61864583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0453936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827004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8122529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304A0BC-51D6-CA30-4243-6F32B5360161}"/>
              </a:ext>
            </a:extLst>
          </p:cNvPr>
          <p:cNvGraphicFramePr/>
          <p:nvPr>
            <p:extLst>
              <p:ext uri="{D42A27DB-BD31-4B8C-83A1-F6EECF244321}">
                <p14:modId xmlns:p14="http://schemas.microsoft.com/office/powerpoint/2010/main" val="33783667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B3A61A7-F993-24B1-96A9-71C53AF67C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49022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43800231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32919300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488371076"/>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07762828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3369091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42225405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4095860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5F5F091-D38C-E225-2218-C578BB0C9119}"/>
              </a:ext>
            </a:extLst>
          </p:cNvPr>
          <p:cNvGraphicFramePr/>
          <p:nvPr>
            <p:extLst>
              <p:ext uri="{D42A27DB-BD31-4B8C-83A1-F6EECF244321}">
                <p14:modId xmlns:p14="http://schemas.microsoft.com/office/powerpoint/2010/main" val="13388013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B5A663F-7B36-2CB5-44C4-7070EFC727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02104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296067732"/>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98235426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06426950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6844748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88644898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91055447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1430082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90674048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28121043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7008833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9878259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F0A9CE3-5D07-C8E7-CA25-71C0A5451A4F}"/>
              </a:ext>
            </a:extLst>
          </p:cNvPr>
          <p:cNvGraphicFramePr/>
          <p:nvPr>
            <p:extLst>
              <p:ext uri="{D42A27DB-BD31-4B8C-83A1-F6EECF244321}">
                <p14:modId xmlns:p14="http://schemas.microsoft.com/office/powerpoint/2010/main" val="40124436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7EA47C-1BA7-6F11-BE10-899ED3E0E7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63720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80342007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027825419"/>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233704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377247652"/>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87146529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1384598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649262728"/>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591871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9667409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B7FAC65-693E-D77F-3925-01BA0F6E4E24}"/>
              </a:ext>
            </a:extLst>
          </p:cNvPr>
          <p:cNvGraphicFramePr/>
          <p:nvPr>
            <p:extLst>
              <p:ext uri="{D42A27DB-BD31-4B8C-83A1-F6EECF244321}">
                <p14:modId xmlns:p14="http://schemas.microsoft.com/office/powerpoint/2010/main" val="42242423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7147CF-8784-DF2C-2301-8C0168B148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18142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9730238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428990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4761497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0252595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6465870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1B9FB70-7B08-F22C-D8A1-7B53F03622AB}"/>
              </a:ext>
            </a:extLst>
          </p:cNvPr>
          <p:cNvGraphicFramePr/>
          <p:nvPr>
            <p:extLst>
              <p:ext uri="{D42A27DB-BD31-4B8C-83A1-F6EECF244321}">
                <p14:modId xmlns:p14="http://schemas.microsoft.com/office/powerpoint/2010/main" val="18489143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EE57CA0-0B88-775E-98E1-2B868AB3CD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81560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5839957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27878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88338799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795789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3958848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8CF6F54-DA2F-B613-FCDF-051CE74FFC35}"/>
              </a:ext>
            </a:extLst>
          </p:cNvPr>
          <p:cNvGraphicFramePr/>
          <p:nvPr>
            <p:extLst>
              <p:ext uri="{D42A27DB-BD31-4B8C-83A1-F6EECF244321}">
                <p14:modId xmlns:p14="http://schemas.microsoft.com/office/powerpoint/2010/main" val="16589992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6C5C6FD-3D60-1756-39F9-8C239C0B39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23572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5098776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923899291"/>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19346900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6541964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7878380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367107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421682-DCD2-08B1-C6AC-C2B1BF0CDF97}"/>
              </a:ext>
            </a:extLst>
          </p:cNvPr>
          <p:cNvGraphicFramePr/>
          <p:nvPr>
            <p:extLst>
              <p:ext uri="{D42A27DB-BD31-4B8C-83A1-F6EECF244321}">
                <p14:modId xmlns:p14="http://schemas.microsoft.com/office/powerpoint/2010/main" val="22422983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A7A09B-C20D-96C1-910E-5802432304B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14391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272775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2225862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822397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58354918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715204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6974598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DEAF9F6-57A3-04A8-D766-BE85BCCA0E08}"/>
              </a:ext>
            </a:extLst>
          </p:cNvPr>
          <p:cNvGraphicFramePr/>
          <p:nvPr>
            <p:extLst>
              <p:ext uri="{D42A27DB-BD31-4B8C-83A1-F6EECF244321}">
                <p14:modId xmlns:p14="http://schemas.microsoft.com/office/powerpoint/2010/main" val="16867708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3A9F79-2D0C-BEC3-3A71-AAAB73B3316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19610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61784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3080658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8735961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379841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F6925C7-7681-5A49-1B03-57B2F09D4311}"/>
              </a:ext>
            </a:extLst>
          </p:cNvPr>
          <p:cNvGraphicFramePr/>
          <p:nvPr>
            <p:extLst>
              <p:ext uri="{D42A27DB-BD31-4B8C-83A1-F6EECF244321}">
                <p14:modId xmlns:p14="http://schemas.microsoft.com/office/powerpoint/2010/main" val="31389629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CBA6FA1-625F-3B15-1097-19AB18367B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56730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8061929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86458112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953254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2664950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C238721-6DCB-568B-A1ED-E47AA35E67FC}"/>
              </a:ext>
            </a:extLst>
          </p:cNvPr>
          <p:cNvGraphicFramePr/>
          <p:nvPr>
            <p:extLst>
              <p:ext uri="{D42A27DB-BD31-4B8C-83A1-F6EECF244321}">
                <p14:modId xmlns:p14="http://schemas.microsoft.com/office/powerpoint/2010/main" val="32856869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3AA677-0C6D-BC47-3E78-9BDC244696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77459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76174358"/>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3567934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66314644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97113377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5200121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7577774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B441F04-9A50-642E-C6A8-B943F90DF1FA}"/>
              </a:ext>
            </a:extLst>
          </p:cNvPr>
          <p:cNvGraphicFramePr/>
          <p:nvPr>
            <p:extLst>
              <p:ext uri="{D42A27DB-BD31-4B8C-83A1-F6EECF244321}">
                <p14:modId xmlns:p14="http://schemas.microsoft.com/office/powerpoint/2010/main" val="40594287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5ACEB45-4A5D-FF8E-8DDC-CBFE3B66D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5620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329676948"/>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509002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19344336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245980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7984955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702251F-00BA-8675-22CB-426FC5D26385}"/>
              </a:ext>
            </a:extLst>
          </p:cNvPr>
          <p:cNvGraphicFramePr/>
          <p:nvPr>
            <p:extLst>
              <p:ext uri="{D42A27DB-BD31-4B8C-83A1-F6EECF244321}">
                <p14:modId xmlns:p14="http://schemas.microsoft.com/office/powerpoint/2010/main" val="2664059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956A27-08B1-A21C-7279-3DFE297CC2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41550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759154744"/>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08505239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9280787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51221524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096347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7031268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0C727F4-09F1-3C67-76C6-5BD9B496EA79}"/>
              </a:ext>
            </a:extLst>
          </p:cNvPr>
          <p:cNvGraphicFramePr/>
          <p:nvPr>
            <p:extLst>
              <p:ext uri="{D42A27DB-BD31-4B8C-83A1-F6EECF244321}">
                <p14:modId xmlns:p14="http://schemas.microsoft.com/office/powerpoint/2010/main" val="40856534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F605C7-4C14-7D26-BCB2-DC269F97AE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7928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46772260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0187282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64053914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91691415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24501464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4966337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1174592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F2E3227-65C1-6DA8-22CE-2A30C47F1469}"/>
              </a:ext>
            </a:extLst>
          </p:cNvPr>
          <p:cNvGraphicFramePr/>
          <p:nvPr>
            <p:extLst>
              <p:ext uri="{D42A27DB-BD31-4B8C-83A1-F6EECF244321}">
                <p14:modId xmlns:p14="http://schemas.microsoft.com/office/powerpoint/2010/main" val="22227981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AF8D7B-FE50-6A29-6D82-ACD077D8EB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9893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79951304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55711806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71145853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28213587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95583389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12953398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34167755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24709233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73214925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15902901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5634279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2574820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720931-323E-670D-A2CA-4AE56B067623}"/>
              </a:ext>
            </a:extLst>
          </p:cNvPr>
          <p:cNvGraphicFramePr/>
          <p:nvPr>
            <p:extLst>
              <p:ext uri="{D42A27DB-BD31-4B8C-83A1-F6EECF244321}">
                <p14:modId xmlns:p14="http://schemas.microsoft.com/office/powerpoint/2010/main" val="34913416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55FDEF8-42E3-0364-94CD-E19B74169E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35081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98495024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61415278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04988020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75930861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2159982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3803448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77964795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11714</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East Suffolk and North Essex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